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9B03A1-CFC6-7538-9B2F-1DEA3543B6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6E9CE44-FCFF-F9F5-87D3-852D7D2FDB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47BCF1-E310-3DA2-94D9-2A38FC625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BDFD-9CBE-4D18-B93B-50397E878596}" type="datetimeFigureOut">
              <a:rPr lang="pt-BR" smtClean="0"/>
              <a:t>14/09/2022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CF9D63-F08B-3B9F-8CD9-C7986ECA7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94092C-4B64-5EAB-78C9-6BA7DB429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049D-7B3C-439C-B68A-43650B50AE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1333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C75CD9-EE66-A90A-831C-76EC30CE0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ADAD315-FB73-3DE9-FA6C-05407F0139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91FC6E9-6DD5-B5A1-DF52-3CB5E3B64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BDFD-9CBE-4D18-B93B-50397E878596}" type="datetimeFigureOut">
              <a:rPr lang="pt-BR" smtClean="0"/>
              <a:t>14/09/2022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867C39B-424E-1AB5-F091-34B487AB0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AAA5CE-4CA2-4EA0-D6AD-830151A7C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049D-7B3C-439C-B68A-43650B50AE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4523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DD77F34-720F-1332-6DDE-033F32EA88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8EF442B-CEAF-BC9C-9DEC-D3C9F88EFF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DFECC6-814D-5478-D853-0CED0E78E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BDFD-9CBE-4D18-B93B-50397E878596}" type="datetimeFigureOut">
              <a:rPr lang="pt-BR" smtClean="0"/>
              <a:t>14/09/2022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254E9F-55E4-FFAA-5C17-F910F9F04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B671D3B-6D2E-A7EF-D65D-990498DD3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049D-7B3C-439C-B68A-43650B50AE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3585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65E9A6-2B95-BF1E-C58D-BBA066246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E14F3F-3CB6-5770-89C4-9BDA369DE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14C88D5-0D31-5463-ABEB-68437675E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BDFD-9CBE-4D18-B93B-50397E878596}" type="datetimeFigureOut">
              <a:rPr lang="pt-BR" smtClean="0"/>
              <a:t>14/09/2022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131C18-765C-C1D9-8074-2642A65F0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E21C695-FC5E-5C63-C16F-89EA93B5D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049D-7B3C-439C-B68A-43650B50AE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9916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A6D953-C1F6-BE9B-D8AC-72A34BD0A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926607D-0972-9783-77E3-6CE681599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8FE34C-A0F3-AB61-FC5F-0430FCB0E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BDFD-9CBE-4D18-B93B-50397E878596}" type="datetimeFigureOut">
              <a:rPr lang="pt-BR" smtClean="0"/>
              <a:t>14/09/2022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519596-F4F6-1187-3E58-C25DF18BF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EBFD35-15D9-0DFE-B405-C8049C08A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049D-7B3C-439C-B68A-43650B50AE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9254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EC1AF2-3388-A3F9-6F59-0759B1BC6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CBB3F4-D0E1-E003-F964-69E5D3F1F7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ACBB4D2-43D7-4463-44E1-5A109A6607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603AC7E-5F28-5040-DC19-ECF455129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BDFD-9CBE-4D18-B93B-50397E878596}" type="datetimeFigureOut">
              <a:rPr lang="pt-BR" smtClean="0"/>
              <a:t>14/09/2022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6648129-1810-D278-A914-11EDBAE10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8D581AD-B5AA-504F-F977-EA4D03430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049D-7B3C-439C-B68A-43650B50AE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539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34B521-9059-4AA3-1BAB-FBC94E0C8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D2179AC-4A41-4817-5F9E-C97C1ACB21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F19E32-0A6A-0BA4-AE17-1B65BD5049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4115771-8B16-00AA-3F2C-4F36474607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EA70988-4A2B-42A4-D1E0-4F6D1C8C1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B782257-20FE-C248-03D9-48F91BA37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BDFD-9CBE-4D18-B93B-50397E878596}" type="datetimeFigureOut">
              <a:rPr lang="pt-BR" smtClean="0"/>
              <a:t>14/09/2022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86A64D3-6798-50AD-9BEA-A699EFBBD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085E2DF-4465-8E33-614D-A310BE5E4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049D-7B3C-439C-B68A-43650B50AE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1363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146A27-B3A4-D048-CCF8-88B0CF598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769BBE0-3502-A0AC-CC72-A6A0E6A39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BDFD-9CBE-4D18-B93B-50397E878596}" type="datetimeFigureOut">
              <a:rPr lang="pt-BR" smtClean="0"/>
              <a:t>14/09/2022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1AAE4E6-3628-5F02-825B-9C8887AC9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100CD88-C9DC-21F0-BD99-4952BE427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049D-7B3C-439C-B68A-43650B50AE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3593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1A00157-9DD6-B2C8-6332-DA90A5987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BDFD-9CBE-4D18-B93B-50397E878596}" type="datetimeFigureOut">
              <a:rPr lang="pt-BR" smtClean="0"/>
              <a:t>14/09/2022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336C0F4-6E81-31BE-B8CD-23512CFFE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DD2CB47-9AF9-FF24-B24D-AD2CEA6F6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049D-7B3C-439C-B68A-43650B50AE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0964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F6458-DB04-A31E-5F9A-F35C71789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1EB1C4-D4C2-037A-8E0E-772EAAF3B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4E2119F-1E72-E107-4BD0-AFB4A946A1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4EECC3E-E970-F0C9-AED0-DB10CEF49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BDFD-9CBE-4D18-B93B-50397E878596}" type="datetimeFigureOut">
              <a:rPr lang="pt-BR" smtClean="0"/>
              <a:t>14/09/2022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7800285-A729-69E2-FAD3-249D77CBC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BF81A26-70FE-1D10-4DBB-5CD406D01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049D-7B3C-439C-B68A-43650B50AE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4971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F740BA-2DA8-6502-0E26-20A7F5B5D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66C2BDB-1536-0C71-CBA7-7C2BCFEE51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B4E057C-3B81-0B14-474F-1E9D3DCFF7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457B758-866C-61A7-D0FE-8491DDC6E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BDFD-9CBE-4D18-B93B-50397E878596}" type="datetimeFigureOut">
              <a:rPr lang="pt-BR" smtClean="0"/>
              <a:t>14/09/2022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3FE1454-E847-3B55-891D-91C7AE0C6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661164A-A3CC-04A8-D9C3-0605C8083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049D-7B3C-439C-B68A-43650B50AE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7349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D947592-B636-D31F-0BE6-384D08F37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3239AF-2C15-70F2-1A16-88A5887BF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B20145-EC53-FDD5-DA7F-2127B8021F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DBDFD-9CBE-4D18-B93B-50397E878596}" type="datetimeFigureOut">
              <a:rPr lang="pt-BR" smtClean="0"/>
              <a:t>14/09/2022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FB54E7F-A5E7-E40A-4596-1518845CF0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014AC7-CD9E-398A-3EA4-EBB1E03EEC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5049D-7B3C-439C-B68A-43650B50AE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8046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2.wdp"/><Relationship Id="rId3" Type="http://schemas.microsoft.com/office/2007/relationships/hdphoto" Target="../media/hdphoto9.wdp"/><Relationship Id="rId7" Type="http://schemas.microsoft.com/office/2007/relationships/hdphoto" Target="../media/hdphoto7.wdp"/><Relationship Id="rId12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microsoft.com/office/2007/relationships/hdphoto" Target="../media/hdphoto11.wdp"/><Relationship Id="rId5" Type="http://schemas.microsoft.com/office/2007/relationships/hdphoto" Target="../media/hdphoto10.wdp"/><Relationship Id="rId10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microsoft.com/office/2007/relationships/hdphoto" Target="../media/hdphoto8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E6AF67E2-6CF5-1DCE-C583-9E48C812C7CA}"/>
              </a:ext>
            </a:extLst>
          </p:cNvPr>
          <p:cNvSpPr txBox="1"/>
          <p:nvPr/>
        </p:nvSpPr>
        <p:spPr>
          <a:xfrm>
            <a:off x="457200" y="266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4D376BD-E7AF-AC09-B5E2-DAF423CF3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0758" y="594114"/>
            <a:ext cx="9030483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00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703F005-7214-BBF9-FA69-0B0DC29150F3}"/>
              </a:ext>
            </a:extLst>
          </p:cNvPr>
          <p:cNvSpPr txBox="1"/>
          <p:nvPr/>
        </p:nvSpPr>
        <p:spPr>
          <a:xfrm>
            <a:off x="457200" y="266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B64B114-D792-DC4C-F839-A3CBF120B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0758" y="594114"/>
            <a:ext cx="9030483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89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CD766AE-4DB4-B06E-AB5A-BB3CC82FD68C}"/>
              </a:ext>
            </a:extLst>
          </p:cNvPr>
          <p:cNvSpPr txBox="1"/>
          <p:nvPr/>
        </p:nvSpPr>
        <p:spPr>
          <a:xfrm>
            <a:off x="457200" y="266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00CFD36-832E-B375-5DA2-17F2DCD50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0758" y="594114"/>
            <a:ext cx="9030483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900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FE00B7F-A839-2479-97B2-F4D01D9F9226}"/>
              </a:ext>
            </a:extLst>
          </p:cNvPr>
          <p:cNvSpPr txBox="1"/>
          <p:nvPr/>
        </p:nvSpPr>
        <p:spPr>
          <a:xfrm>
            <a:off x="457200" y="266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AE8FA02-2D8C-CDC9-18C0-BFCD2D427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0758" y="594114"/>
            <a:ext cx="9030483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001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0D4821E-49A7-A0A3-0898-9223FCBA0854}"/>
              </a:ext>
            </a:extLst>
          </p:cNvPr>
          <p:cNvSpPr txBox="1"/>
          <p:nvPr/>
        </p:nvSpPr>
        <p:spPr>
          <a:xfrm>
            <a:off x="457200" y="266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5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6DFF81A-31E5-F537-5FDB-1A07DC225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0758" y="594114"/>
            <a:ext cx="9030483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74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0D4821E-49A7-A0A3-0898-9223FCBA0854}"/>
              </a:ext>
            </a:extLst>
          </p:cNvPr>
          <p:cNvSpPr txBox="1"/>
          <p:nvPr/>
        </p:nvSpPr>
        <p:spPr>
          <a:xfrm>
            <a:off x="457200" y="266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6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CB653E0-6142-BA10-DE99-32873DFC4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0758" y="594114"/>
            <a:ext cx="9030483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351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416802ED-6E83-496A-B060-DCF163F03BC5}"/>
              </a:ext>
            </a:extLst>
          </p:cNvPr>
          <p:cNvSpPr/>
          <p:nvPr/>
        </p:nvSpPr>
        <p:spPr>
          <a:xfrm>
            <a:off x="-10203279" y="-9281251"/>
            <a:ext cx="27091449" cy="136728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1E765530-5AED-5EBC-4645-AD4C8CB0DB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909" r="14417"/>
          <a:stretch/>
        </p:blipFill>
        <p:spPr>
          <a:xfrm>
            <a:off x="7769765" y="-7802880"/>
            <a:ext cx="8765634" cy="665682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9EEE05B-0347-B823-09B6-CA1C39A733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5698" r="3213"/>
          <a:stretch/>
        </p:blipFill>
        <p:spPr>
          <a:xfrm>
            <a:off x="-10054675" y="142712"/>
            <a:ext cx="9657831" cy="6656828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5FB7D4ED-461F-8CCB-1143-99E30B8A15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3501" r="5409"/>
          <a:stretch/>
        </p:blipFill>
        <p:spPr>
          <a:xfrm>
            <a:off x="-10203280" y="-7802880"/>
            <a:ext cx="9657831" cy="6656828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330A7E12-1818-C13C-870F-0C2013C03B4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908" r="11776"/>
          <a:stretch/>
        </p:blipFill>
        <p:spPr>
          <a:xfrm>
            <a:off x="-1305284" y="-7802880"/>
            <a:ext cx="9045686" cy="665682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794C724-1B67-6B06-7AB6-E9BB588C65F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3213"/>
          <a:stretch/>
        </p:blipFill>
        <p:spPr>
          <a:xfrm>
            <a:off x="-1275198" y="142712"/>
            <a:ext cx="10261993" cy="6656828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C04A1D4F-4D1E-C745-AC65-060491BD64A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909" r="14417"/>
          <a:stretch/>
        </p:blipFill>
        <p:spPr>
          <a:xfrm>
            <a:off x="7769765" y="142712"/>
            <a:ext cx="8765634" cy="6656828"/>
          </a:xfrm>
          <a:prstGeom prst="rect">
            <a:avLst/>
          </a:prstGeom>
        </p:spPr>
      </p:pic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D74FA748-7153-F1DA-5B30-7B2ED31F66F3}"/>
              </a:ext>
            </a:extLst>
          </p:cNvPr>
          <p:cNvCxnSpPr>
            <a:cxnSpLocks/>
          </p:cNvCxnSpPr>
          <p:nvPr/>
        </p:nvCxnSpPr>
        <p:spPr>
          <a:xfrm>
            <a:off x="-9526334" y="-7802880"/>
            <a:ext cx="2606173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8F7CE212-C937-3037-EC49-B169E536C77C}"/>
              </a:ext>
            </a:extLst>
          </p:cNvPr>
          <p:cNvCxnSpPr>
            <a:cxnSpLocks/>
          </p:cNvCxnSpPr>
          <p:nvPr/>
        </p:nvCxnSpPr>
        <p:spPr>
          <a:xfrm>
            <a:off x="-9917612" y="142712"/>
            <a:ext cx="2645301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2AF4D8FD-C3BF-23F9-660C-6BC2F739EC65}"/>
              </a:ext>
            </a:extLst>
          </p:cNvPr>
          <p:cNvSpPr txBox="1"/>
          <p:nvPr/>
        </p:nvSpPr>
        <p:spPr>
          <a:xfrm>
            <a:off x="-6281813" y="-8735452"/>
            <a:ext cx="1980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I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2477E1A-91CA-DC4E-09D7-7DA8B701AB8F}"/>
              </a:ext>
            </a:extLst>
          </p:cNvPr>
          <p:cNvSpPr txBox="1"/>
          <p:nvPr/>
        </p:nvSpPr>
        <p:spPr>
          <a:xfrm>
            <a:off x="2509520" y="-8735453"/>
            <a:ext cx="2108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II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841D6576-FE2C-0780-A1F7-5A3190D21B2F}"/>
              </a:ext>
            </a:extLst>
          </p:cNvPr>
          <p:cNvSpPr txBox="1"/>
          <p:nvPr/>
        </p:nvSpPr>
        <p:spPr>
          <a:xfrm>
            <a:off x="11485931" y="-8735454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III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AFE65C71-96F4-6C24-38B8-DC3D10FA41FF}"/>
              </a:ext>
            </a:extLst>
          </p:cNvPr>
          <p:cNvSpPr txBox="1"/>
          <p:nvPr/>
        </p:nvSpPr>
        <p:spPr>
          <a:xfrm>
            <a:off x="-6588957" y="-646679"/>
            <a:ext cx="2287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IV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7ADCB51A-5E4C-DFF6-1C4A-D74B0798B7EC}"/>
              </a:ext>
            </a:extLst>
          </p:cNvPr>
          <p:cNvSpPr txBox="1"/>
          <p:nvPr/>
        </p:nvSpPr>
        <p:spPr>
          <a:xfrm>
            <a:off x="2495452" y="-646680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V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CB4DC7D1-1142-6AF7-CBAE-D3B43B81F60B}"/>
              </a:ext>
            </a:extLst>
          </p:cNvPr>
          <p:cNvSpPr txBox="1"/>
          <p:nvPr/>
        </p:nvSpPr>
        <p:spPr>
          <a:xfrm>
            <a:off x="11455451" y="-646681"/>
            <a:ext cx="2287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VI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43853A62-51D8-95BC-D8D2-EB7C56C7419E}"/>
              </a:ext>
            </a:extLst>
          </p:cNvPr>
          <p:cNvSpPr/>
          <p:nvPr/>
        </p:nvSpPr>
        <p:spPr>
          <a:xfrm>
            <a:off x="7427351" y="-8412288"/>
            <a:ext cx="1078481" cy="14946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44874C5A-2416-1627-D279-248A9DA362DB}"/>
              </a:ext>
            </a:extLst>
          </p:cNvPr>
          <p:cNvSpPr/>
          <p:nvPr/>
        </p:nvSpPr>
        <p:spPr>
          <a:xfrm>
            <a:off x="-1553534" y="-8231208"/>
            <a:ext cx="945826" cy="14946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717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93DD4CA-012D-5187-F187-02343BC6D8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00"/>
          <a:stretch/>
        </p:blipFill>
        <p:spPr>
          <a:xfrm>
            <a:off x="20" y="-127322"/>
            <a:ext cx="12191980" cy="698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911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703F005-7214-BBF9-FA69-0B0DC29150F3}"/>
              </a:ext>
            </a:extLst>
          </p:cNvPr>
          <p:cNvSpPr txBox="1"/>
          <p:nvPr/>
        </p:nvSpPr>
        <p:spPr>
          <a:xfrm>
            <a:off x="457200" y="266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9773759-B3E3-D164-2455-95E906F56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0758" y="594114"/>
            <a:ext cx="9030483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86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CD766AE-4DB4-B06E-AB5A-BB3CC82FD68C}"/>
              </a:ext>
            </a:extLst>
          </p:cNvPr>
          <p:cNvSpPr txBox="1"/>
          <p:nvPr/>
        </p:nvSpPr>
        <p:spPr>
          <a:xfrm>
            <a:off x="457200" y="266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7CF1316-B8F8-94A7-36CD-73E46AAEC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0758" y="594114"/>
            <a:ext cx="9030483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28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FE00B7F-A839-2479-97B2-F4D01D9F9226}"/>
              </a:ext>
            </a:extLst>
          </p:cNvPr>
          <p:cNvSpPr txBox="1"/>
          <p:nvPr/>
        </p:nvSpPr>
        <p:spPr>
          <a:xfrm>
            <a:off x="457200" y="266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CA204AB-E80F-546F-E69F-AF56F7C36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0758" y="594114"/>
            <a:ext cx="9030483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399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0D4821E-49A7-A0A3-0898-9223FCBA0854}"/>
              </a:ext>
            </a:extLst>
          </p:cNvPr>
          <p:cNvSpPr txBox="1"/>
          <p:nvPr/>
        </p:nvSpPr>
        <p:spPr>
          <a:xfrm>
            <a:off x="457200" y="266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5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C44B402-C93E-F020-C920-0EC274AE3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0758" y="594114"/>
            <a:ext cx="9030483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64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0D4821E-49A7-A0A3-0898-9223FCBA0854}"/>
              </a:ext>
            </a:extLst>
          </p:cNvPr>
          <p:cNvSpPr txBox="1"/>
          <p:nvPr/>
        </p:nvSpPr>
        <p:spPr>
          <a:xfrm>
            <a:off x="457200" y="266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6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8AE6264-3359-C643-CF41-D34A1AB42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0758" y="594114"/>
            <a:ext cx="9030483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29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D5288B08-1D5D-FAAF-9F63-39789B370DBC}"/>
              </a:ext>
            </a:extLst>
          </p:cNvPr>
          <p:cNvSpPr/>
          <p:nvPr/>
        </p:nvSpPr>
        <p:spPr>
          <a:xfrm>
            <a:off x="-6484719" y="-4572000"/>
            <a:ext cx="27091449" cy="136728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1315E99-2D71-A26E-05B2-4739467FE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484719" y="-3032517"/>
            <a:ext cx="9030483" cy="566977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ADC531F-25CB-850D-0401-4189F0B057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399"/>
          <a:stretch/>
        </p:blipFill>
        <p:spPr>
          <a:xfrm>
            <a:off x="2672080" y="-3012832"/>
            <a:ext cx="8904167" cy="566977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B164D65-41DA-4425-452B-08A9C904628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399"/>
          <a:stretch/>
        </p:blipFill>
        <p:spPr>
          <a:xfrm>
            <a:off x="11702563" y="-3032516"/>
            <a:ext cx="8904167" cy="566977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859ED90-0E9A-AA2A-B7BD-5C6E52886C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484719" y="4704714"/>
            <a:ext cx="9030483" cy="566977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B875D15-8C0B-1F6A-DC75-7DCC65E0073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637" t="-37" b="-1"/>
          <a:stretch/>
        </p:blipFill>
        <p:spPr>
          <a:xfrm>
            <a:off x="2783840" y="4741983"/>
            <a:ext cx="8792407" cy="567187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BD85B70-5ABD-33D6-C26B-E08E969167C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637"/>
          <a:stretch/>
        </p:blipFill>
        <p:spPr>
          <a:xfrm>
            <a:off x="11814322" y="4665345"/>
            <a:ext cx="8792407" cy="5669771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E09959A5-7105-4F16-B1D0-E215CB5499A9}"/>
              </a:ext>
            </a:extLst>
          </p:cNvPr>
          <p:cNvCxnSpPr/>
          <p:nvPr/>
        </p:nvCxnSpPr>
        <p:spPr>
          <a:xfrm flipV="1">
            <a:off x="-5509847" y="-3032517"/>
            <a:ext cx="25228061" cy="1968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8452EA6-4682-052F-FB39-E632538A7B9A}"/>
              </a:ext>
            </a:extLst>
          </p:cNvPr>
          <p:cNvCxnSpPr/>
          <p:nvPr/>
        </p:nvCxnSpPr>
        <p:spPr>
          <a:xfrm flipV="1">
            <a:off x="-5509848" y="4645658"/>
            <a:ext cx="25228061" cy="1968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0C7FC44-5BAC-0CCA-8DF1-F4369A3DF0AC}"/>
              </a:ext>
            </a:extLst>
          </p:cNvPr>
          <p:cNvSpPr txBox="1"/>
          <p:nvPr/>
        </p:nvSpPr>
        <p:spPr>
          <a:xfrm>
            <a:off x="-2959493" y="-3767212"/>
            <a:ext cx="1980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I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7CA4BBC-C614-D263-5F18-F1530C663F40}"/>
              </a:ext>
            </a:extLst>
          </p:cNvPr>
          <p:cNvSpPr txBox="1"/>
          <p:nvPr/>
        </p:nvSpPr>
        <p:spPr>
          <a:xfrm>
            <a:off x="5953760" y="-3767213"/>
            <a:ext cx="2108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II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2AECF6A-3762-E277-6ED7-771F01E91430}"/>
              </a:ext>
            </a:extLst>
          </p:cNvPr>
          <p:cNvSpPr txBox="1"/>
          <p:nvPr/>
        </p:nvSpPr>
        <p:spPr>
          <a:xfrm>
            <a:off x="14930171" y="-3767214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III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D65C157-3BCB-5173-B2B8-93F79D7ABF73}"/>
              </a:ext>
            </a:extLst>
          </p:cNvPr>
          <p:cNvSpPr txBox="1"/>
          <p:nvPr/>
        </p:nvSpPr>
        <p:spPr>
          <a:xfrm>
            <a:off x="-3053277" y="3925321"/>
            <a:ext cx="2287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IV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F796C22-3B37-CCA9-D695-B0B69794F362}"/>
              </a:ext>
            </a:extLst>
          </p:cNvPr>
          <p:cNvSpPr txBox="1"/>
          <p:nvPr/>
        </p:nvSpPr>
        <p:spPr>
          <a:xfrm>
            <a:off x="6000652" y="3925320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V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350F3E1-59DD-8A0A-9B73-68E7034FFA7F}"/>
              </a:ext>
            </a:extLst>
          </p:cNvPr>
          <p:cNvSpPr txBox="1"/>
          <p:nvPr/>
        </p:nvSpPr>
        <p:spPr>
          <a:xfrm>
            <a:off x="14930171" y="3925319"/>
            <a:ext cx="2287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VI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DB2539B7-A6DB-AED7-8F6E-3B16026C7D16}"/>
              </a:ext>
            </a:extLst>
          </p:cNvPr>
          <p:cNvSpPr/>
          <p:nvPr/>
        </p:nvSpPr>
        <p:spPr>
          <a:xfrm>
            <a:off x="1081747" y="-3767216"/>
            <a:ext cx="3365306" cy="14141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158FE9A-9640-030D-9979-D70F5CB47E3E}"/>
              </a:ext>
            </a:extLst>
          </p:cNvPr>
          <p:cNvSpPr/>
          <p:nvPr/>
        </p:nvSpPr>
        <p:spPr>
          <a:xfrm>
            <a:off x="10112230" y="-3806585"/>
            <a:ext cx="3365306" cy="14141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E0E1F1BB-28FD-C35C-97C2-E92B76224E44}"/>
              </a:ext>
            </a:extLst>
          </p:cNvPr>
          <p:cNvSpPr/>
          <p:nvPr/>
        </p:nvSpPr>
        <p:spPr>
          <a:xfrm>
            <a:off x="19010431" y="-3806586"/>
            <a:ext cx="945857" cy="14141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A3D8FB7D-C851-ECF7-8084-E123819395AA}"/>
              </a:ext>
            </a:extLst>
          </p:cNvPr>
          <p:cNvSpPr/>
          <p:nvPr/>
        </p:nvSpPr>
        <p:spPr>
          <a:xfrm>
            <a:off x="-5714855" y="-4572000"/>
            <a:ext cx="945857" cy="14141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7862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D01599B-5759-3477-F8F5-01D09ED4AA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6" r="54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601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E6AF67E2-6CF5-1DCE-C583-9E48C812C7CA}"/>
              </a:ext>
            </a:extLst>
          </p:cNvPr>
          <p:cNvSpPr txBox="1"/>
          <p:nvPr/>
        </p:nvSpPr>
        <p:spPr>
          <a:xfrm>
            <a:off x="457200" y="266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0684C5-754D-3D44-EBB3-1EC666F02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0758" y="594114"/>
            <a:ext cx="9030483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14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36</Words>
  <Application>Microsoft Office PowerPoint</Application>
  <PresentationFormat>Widescreen</PresentationFormat>
  <Paragraphs>24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Saulo Gil</dc:creator>
  <cp:lastModifiedBy>Saulo Gil</cp:lastModifiedBy>
  <cp:revision>1</cp:revision>
  <dcterms:created xsi:type="dcterms:W3CDTF">2022-09-14T21:28:50Z</dcterms:created>
  <dcterms:modified xsi:type="dcterms:W3CDTF">2022-09-14T22:31:17Z</dcterms:modified>
</cp:coreProperties>
</file>